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1C4B-077C-4BED-8CBC-089566537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184EF-E012-4789-B998-AE2261D72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D96AB-3B10-4C20-95DD-E39ECB6E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3BC90-C94F-4C7D-A797-AE77554C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2BD5-6F45-43A3-8130-B6DEEC64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01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1604-E73E-49FE-A3FF-B2F63A5D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EA121-8A86-4A7A-87A9-C57E2BC0B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D703-FE0B-4DCE-8DBE-78DA6D27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CE913-C5BB-42CD-8E67-FA4124B0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A3540-13F2-4F59-919B-12255F4A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479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5DAC7-D4E1-4193-B83F-E6EBDBDB1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2B27E-0492-45B2-BEEE-F2E9A3D89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5CDE-5228-4ED3-B0BF-03BBC286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4C6DF-3A54-49AE-8664-35738228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EBA5-BA8B-4A98-8BCA-7F4D1AEB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95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2F3B-B1FE-41C9-8481-887EB480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1588-E252-4CE9-93A0-4B9D15FE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78E1-B9DC-4DF1-B1EB-ACC9BA6B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D4D51-44E2-4791-AB20-96CDE99B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8FDE-A32B-4105-A211-CBB908D3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3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458-1E1C-46BB-85D2-FF850D0D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5E89-CDA8-4071-8316-39961650A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88C8-483A-4242-9837-2004D63F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0502A-B25F-48D6-B4A0-E2E64830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B58E8-10E5-4A26-8351-E7C03A2A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45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8163-1A7A-47A3-BA04-D0F244DA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9E89E-A097-4ACA-B6AE-3CE58C26D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E10A-5F2D-49B1-9E45-41CAC71E4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F0066-D837-443C-BCE2-886DBBE6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3E337-199C-4366-9602-D38F3741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CD4AA-C247-41D1-8074-5B53DC53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935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4893-265B-4AF6-B2B1-E0DDE65A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D420B-AABB-4DDF-A358-F581C885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48508-0CA0-4225-9E80-BC68426F0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CD11A-06ED-4E98-BCCB-9A864DC2A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5BC3D-9B6B-4C93-8274-57FAFE4A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836D0-2A09-4AD1-8DC0-22381595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5DE2-60EC-43EA-B883-D54696B1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0500B-CA1E-4110-8F63-E072E682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582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C9A4-72FB-4DC2-A088-7E2A7947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21E7E-1973-4871-AFB7-63D6A3B8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65407-AB53-4908-A141-F75CD22A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1AC6-0CEF-49F3-A7C6-2B967FC5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352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B8281-D014-4124-BBEE-9C19A150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4281A-4432-4325-924F-BD5CB378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2DAEF-2816-472C-8877-471195C0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0AAA-3222-444D-A157-606F1963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3906-311A-4BD6-8A56-B3C172A37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133F9-4B97-4BCB-B059-52EBD9392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C6D9B-2C58-493B-9A4C-CCB83005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4484F-182E-452D-8550-1886EFAE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755D1-5339-4A88-AE2E-C9434EAC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252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B0C6-3A64-499E-8B99-280658A0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29AEA-64D4-4B1E-A709-6C64436F6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8BC08-ADCA-40EA-90BF-24CCD982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E41C8-546C-4B0E-BC41-FC19FF73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D9F1-D9AC-4E1D-867C-591AC33F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B347F-0B5E-4EC8-97AF-12B9E3D1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719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ACB8B-DF4C-49DC-A656-0D52BD3A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4845-2A29-43C3-8E6B-91A11E24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C16C-B149-42C4-80E7-29AFE8656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05E3-8E32-42DA-9BF0-1561727FAC34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1C7D5-5433-43DA-9803-E911C3FCF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C3715-1C4E-4474-8711-C86621A46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6B33A-17DF-4823-93F2-097075F2A3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17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042A4D0-593E-4236-B74D-AE22AC761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20007"/>
              </p:ext>
            </p:extLst>
          </p:nvPr>
        </p:nvGraphicFramePr>
        <p:xfrm>
          <a:off x="4796563" y="2914838"/>
          <a:ext cx="22936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416">
                  <a:extLst>
                    <a:ext uri="{9D8B030D-6E8A-4147-A177-3AD203B41FA5}">
                      <a16:colId xmlns:a16="http://schemas.microsoft.com/office/drawing/2014/main" val="2301984704"/>
                    </a:ext>
                  </a:extLst>
                </a:gridCol>
                <a:gridCol w="1255268">
                  <a:extLst>
                    <a:ext uri="{9D8B030D-6E8A-4147-A177-3AD203B41FA5}">
                      <a16:colId xmlns:a16="http://schemas.microsoft.com/office/drawing/2014/main" val="86935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date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9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entry_date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919924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A58AB036-A4C6-4908-8241-B8508C8A6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50058"/>
              </p:ext>
            </p:extLst>
          </p:nvPr>
        </p:nvGraphicFramePr>
        <p:xfrm>
          <a:off x="2107977" y="5441879"/>
          <a:ext cx="598106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394">
                  <a:extLst>
                    <a:ext uri="{9D8B030D-6E8A-4147-A177-3AD203B41FA5}">
                      <a16:colId xmlns:a16="http://schemas.microsoft.com/office/drawing/2014/main" val="2301984704"/>
                    </a:ext>
                  </a:extLst>
                </a:gridCol>
                <a:gridCol w="991719">
                  <a:extLst>
                    <a:ext uri="{9D8B030D-6E8A-4147-A177-3AD203B41FA5}">
                      <a16:colId xmlns:a16="http://schemas.microsoft.com/office/drawing/2014/main" val="869358381"/>
                    </a:ext>
                  </a:extLst>
                </a:gridCol>
                <a:gridCol w="876546">
                  <a:extLst>
                    <a:ext uri="{9D8B030D-6E8A-4147-A177-3AD203B41FA5}">
                      <a16:colId xmlns:a16="http://schemas.microsoft.com/office/drawing/2014/main" val="702867678"/>
                    </a:ext>
                  </a:extLst>
                </a:gridCol>
                <a:gridCol w="1468121">
                  <a:extLst>
                    <a:ext uri="{9D8B030D-6E8A-4147-A177-3AD203B41FA5}">
                      <a16:colId xmlns:a16="http://schemas.microsoft.com/office/drawing/2014/main" val="3120817292"/>
                    </a:ext>
                  </a:extLst>
                </a:gridCol>
                <a:gridCol w="876546">
                  <a:extLst>
                    <a:ext uri="{9D8B030D-6E8A-4147-A177-3AD203B41FA5}">
                      <a16:colId xmlns:a16="http://schemas.microsoft.com/office/drawing/2014/main" val="177440414"/>
                    </a:ext>
                  </a:extLst>
                </a:gridCol>
                <a:gridCol w="947738">
                  <a:extLst>
                    <a:ext uri="{9D8B030D-6E8A-4147-A177-3AD203B41FA5}">
                      <a16:colId xmlns:a16="http://schemas.microsoft.com/office/drawing/2014/main" val="637243238"/>
                    </a:ext>
                  </a:extLst>
                </a:gridCol>
              </a:tblGrid>
              <a:tr h="333173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90734"/>
                  </a:ext>
                </a:extLst>
              </a:tr>
              <a:tr h="337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carbohydrate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fat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calories</a:t>
                      </a:r>
                      <a:endParaRPr lang="en-ID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919924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7D4D6B55-CF1D-4E8C-8654-82F34B570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70739"/>
              </p:ext>
            </p:extLst>
          </p:nvPr>
        </p:nvGraphicFramePr>
        <p:xfrm>
          <a:off x="944054" y="4173196"/>
          <a:ext cx="25436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12">
                  <a:extLst>
                    <a:ext uri="{9D8B030D-6E8A-4147-A177-3AD203B41FA5}">
                      <a16:colId xmlns:a16="http://schemas.microsoft.com/office/drawing/2014/main" val="2301984704"/>
                    </a:ext>
                  </a:extLst>
                </a:gridCol>
                <a:gridCol w="1334008">
                  <a:extLst>
                    <a:ext uri="{9D8B030D-6E8A-4147-A177-3AD203B41FA5}">
                      <a16:colId xmlns:a16="http://schemas.microsoft.com/office/drawing/2014/main" val="8693583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food_date</a:t>
                      </a:r>
                      <a:endParaRPr lang="en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9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food_id</a:t>
                      </a:r>
                      <a:endParaRPr lang="en-ID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log_date_id</a:t>
                      </a:r>
                      <a:endParaRPr lang="en-ID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91992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784DC2B-7538-4117-9152-D9227E0865D9}"/>
              </a:ext>
            </a:extLst>
          </p:cNvPr>
          <p:cNvSpPr txBox="1"/>
          <p:nvPr/>
        </p:nvSpPr>
        <p:spPr>
          <a:xfrm>
            <a:off x="4782495" y="2461362"/>
            <a:ext cx="661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Tarik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log_date.entry_date</a:t>
            </a:r>
            <a:r>
              <a:rPr lang="en-US" dirty="0"/>
              <a:t>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‘date’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651B24-D92B-435F-964D-0BDF3A623415}"/>
              </a:ext>
            </a:extLst>
          </p:cNvPr>
          <p:cNvSpPr txBox="1"/>
          <p:nvPr/>
        </p:nvSpPr>
        <p:spPr>
          <a:xfrm>
            <a:off x="7090247" y="2825666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Pilih</a:t>
            </a:r>
            <a:r>
              <a:rPr lang="en-US" b="1" dirty="0">
                <a:solidFill>
                  <a:srgbClr val="FF0000"/>
                </a:solidFill>
              </a:rPr>
              <a:t> yang entry date = &lt;date&gt;</a:t>
            </a:r>
            <a:endParaRPr lang="en-ID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5B5AF0-10B1-49B6-A1A6-DEFA415AF8AA}"/>
              </a:ext>
            </a:extLst>
          </p:cNvPr>
          <p:cNvCxnSpPr>
            <a:cxnSpLocks/>
          </p:cNvCxnSpPr>
          <p:nvPr/>
        </p:nvCxnSpPr>
        <p:spPr>
          <a:xfrm flipH="1">
            <a:off x="3052917" y="3646193"/>
            <a:ext cx="2079522" cy="856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141B93-B747-4E5E-9F21-FD1BE9603789}"/>
              </a:ext>
            </a:extLst>
          </p:cNvPr>
          <p:cNvCxnSpPr>
            <a:cxnSpLocks/>
          </p:cNvCxnSpPr>
          <p:nvPr/>
        </p:nvCxnSpPr>
        <p:spPr>
          <a:xfrm>
            <a:off x="1920133" y="4923752"/>
            <a:ext cx="403376" cy="4684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F7BCC4-4F9D-4E73-8B4A-3DA98FFF6743}"/>
              </a:ext>
            </a:extLst>
          </p:cNvPr>
          <p:cNvSpPr txBox="1"/>
          <p:nvPr/>
        </p:nvSpPr>
        <p:spPr>
          <a:xfrm>
            <a:off x="4568343" y="3906748"/>
            <a:ext cx="5841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entry date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id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.</a:t>
            </a:r>
          </a:p>
          <a:p>
            <a:r>
              <a:rPr lang="en-US" dirty="0"/>
              <a:t>Id  di log date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food_date</a:t>
            </a:r>
            <a:r>
              <a:rPr lang="en-US" dirty="0"/>
              <a:t>, </a:t>
            </a:r>
            <a:r>
              <a:rPr lang="en-US" dirty="0" err="1"/>
              <a:t>cari</a:t>
            </a:r>
            <a:r>
              <a:rPr lang="en-US" dirty="0"/>
              <a:t> food id  yang </a:t>
            </a:r>
            <a:r>
              <a:rPr lang="en-US" dirty="0" err="1"/>
              <a:t>sesuai</a:t>
            </a:r>
            <a:r>
              <a:rPr lang="en-US" dirty="0"/>
              <a:t>.</a:t>
            </a:r>
          </a:p>
          <a:p>
            <a:r>
              <a:rPr lang="en-US" dirty="0"/>
              <a:t>Food id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munculkan</a:t>
            </a:r>
            <a:r>
              <a:rPr lang="en-US" dirty="0"/>
              <a:t> daftar table food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CFD4C4-01CB-4436-A23B-BBB8AB15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6" y="205956"/>
            <a:ext cx="11796866" cy="17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FF70-EBA6-42FE-8425-27B1E44C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506A-C180-4CA9-8D11-18AA326D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1F99C-5999-4882-8A8B-4368BCD4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1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5FDA-CE0F-40DD-BCFA-832A197C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5C8E9-30D0-4E6E-9380-29E33917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03653-2C30-43F9-A3F7-30282D07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CE50-6638-4C28-A687-F5DF29E4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A461E-E43C-46EE-BB73-E7195522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EBF07-854B-4FFC-8178-0CAC821D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07EB-378C-49E1-A613-1D6C68D7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0A0D-BBA4-4816-AF83-55B7F7BC1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EE026-2AE3-4D7A-9C3B-B1561950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58F3-E49C-4C9B-AE15-F616FABB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9C64-9004-413F-BB4F-7AEA99F5B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D12E9-6B4E-4119-9DEB-5578D6B3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BEA8-2AD7-4D0A-A463-7D7C884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F2B98-BA0E-4A3D-9D56-BFD5F6B3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12C24-39EE-438C-B85F-62DC0B62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C1B2-F062-4A76-8FB8-1E40420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146C-AA96-4565-9710-ED12711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A63EC-7E51-4B7B-8C2F-DC188299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9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A459-9D28-4E90-B7BA-10C0E39D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3FA4-B59C-4B6E-90A3-AC96ED0D1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29B0B-1D21-47DF-A468-8A48DB3C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7EB0-CF40-4C74-BBF5-869B5D8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6546-93AF-4D6A-A5F1-953EE104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71A44-939B-4A94-88A3-D2B7A659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DE12-6CC5-4074-81F5-2ACEC8FE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8611-72DB-42C5-AFD3-0C9274C0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394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AB7E25-4264-43C8-A7CB-8A02333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33575"/>
            <a:ext cx="8610600" cy="4924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18B8-3495-4831-8A0A-8283B8FD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28963" cy="1833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33E32B-908D-469C-AD7E-29CEAB32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0"/>
            <a:ext cx="5667375" cy="1772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45B0E5-D228-47A5-A25C-C1E9CB346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47888"/>
            <a:ext cx="3306779" cy="28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2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358CB5-8AB1-4A6F-917C-0AC9B2B1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3" y="540543"/>
            <a:ext cx="10990494" cy="57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59ACA-6177-4580-A696-4E7A5570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8" y="1338262"/>
            <a:ext cx="11146784" cy="41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B9D8-B693-4BF9-863F-BD71321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16C8-3E3C-4CAC-A787-07267531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488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4E70-B4AC-4383-83C6-6FE38BBC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CA4C-CF50-4692-A6F1-1392D7B3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E5876-809B-429F-9333-FAED890B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7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0F22-55E1-48AD-A38A-808DFBDE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FD6D-05B1-40F8-93A7-2074FF6F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41394-A50C-4480-944D-34FC0A27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8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79BF-1D53-4578-A421-62C59E0E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386B-A538-48BB-AE72-76B796A18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521A6-F992-4501-AB69-4639586A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E37-F35C-48E7-8B12-2D53927F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DE168-8955-4024-9406-C6F3BF669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E9E58-A176-4BEB-B10B-95C2B945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8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83</Words>
  <Application>Microsoft Office PowerPoint</Application>
  <PresentationFormat>Widescreen</PresentationFormat>
  <Paragraphs>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Adithya Wilda Nova</dc:creator>
  <cp:lastModifiedBy>Adithya Wilda Nova</cp:lastModifiedBy>
  <cp:revision>25</cp:revision>
  <dcterms:created xsi:type="dcterms:W3CDTF">2020-10-11T05:07:39Z</dcterms:created>
  <dcterms:modified xsi:type="dcterms:W3CDTF">2020-10-11T11:14:14Z</dcterms:modified>
</cp:coreProperties>
</file>